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316" r:id="rId3"/>
    <p:sldId id="315" r:id="rId4"/>
    <p:sldId id="317" r:id="rId5"/>
    <p:sldId id="303" r:id="rId6"/>
    <p:sldId id="312" r:id="rId7"/>
    <p:sldId id="314" r:id="rId8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 autoAdjust="0"/>
    <p:restoredTop sz="86387" autoAdjust="0"/>
  </p:normalViewPr>
  <p:slideViewPr>
    <p:cSldViewPr snapToGrid="0" snapToObjects="1">
      <p:cViewPr varScale="1">
        <p:scale>
          <a:sx n="112" d="100"/>
          <a:sy n="112" d="100"/>
        </p:scale>
        <p:origin x="123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16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44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4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1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7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9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24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2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68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E2A1-0549-3D49-9E0D-109713203253}" type="datetimeFigureOut">
              <a:rPr lang="es-ES" smtClean="0"/>
              <a:t>22/11/19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BC65-0DAC-A04B-BBDA-F481771992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53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88638"/>
            <a:ext cx="9144000" cy="41548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br>
              <a:rPr lang="en-US" sz="1800" b="1" dirty="0">
                <a:solidFill>
                  <a:srgbClr val="2B71C3"/>
                </a:solidFill>
                <a:latin typeface="Arial"/>
                <a:cs typeface="Arial"/>
              </a:rPr>
            </a:br>
            <a:br>
              <a:rPr lang="en-US" sz="2000" b="1" dirty="0">
                <a:solidFill>
                  <a:srgbClr val="17375E"/>
                </a:solidFill>
                <a:latin typeface="Arial"/>
                <a:cs typeface="Arial"/>
              </a:rPr>
            </a:br>
            <a:endParaRPr lang="es-ES" sz="2000" dirty="0">
              <a:solidFill>
                <a:srgbClr val="17375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59000" y="390525"/>
            <a:ext cx="40498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rgbClr val="376092"/>
                </a:solidFill>
                <a:latin typeface="Arial"/>
                <a:cs typeface="Arial"/>
              </a:rPr>
              <a:t>EUSKAL HIRIA: OTRA MIRADA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83269" y="2105025"/>
            <a:ext cx="7968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AGENDAS URBANAS:</a:t>
            </a:r>
            <a:b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ELEMENTOS PARA SU EFECTIVA IMPLEMENTACIÓN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5100" y="4552950"/>
            <a:ext cx="3730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/>
                </a:solidFill>
                <a:latin typeface="Arial"/>
                <a:cs typeface="Arial"/>
              </a:rPr>
              <a:t>San Sebastián, 25 de noviembre, 2019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66891" y="454342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EEECE1"/>
                </a:solidFill>
                <a:latin typeface="Arial"/>
                <a:cs typeface="Arial"/>
              </a:rPr>
              <a:t>Por Joan Clos</a:t>
            </a:r>
          </a:p>
        </p:txBody>
      </p:sp>
    </p:spTree>
    <p:extLst>
      <p:ext uri="{BB962C8B-B14F-4D97-AF65-F5344CB8AC3E}">
        <p14:creationId xmlns:p14="http://schemas.microsoft.com/office/powerpoint/2010/main" val="180037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20160901 Urban Dialogue NYU LIFLP\World_WT.png">
            <a:extLst>
              <a:ext uri="{FF2B5EF4-FFF2-40B4-BE49-F238E27FC236}">
                <a16:creationId xmlns:a16="http://schemas.microsoft.com/office/drawing/2014/main" id="{DA584FA2-171C-A840-8001-60B74B2CE7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apa-mundi-luminoso.jpg">
            <a:extLst>
              <a:ext uri="{FF2B5EF4-FFF2-40B4-BE49-F238E27FC236}">
                <a16:creationId xmlns:a16="http://schemas.microsoft.com/office/drawing/2014/main" id="{C49AE851-EA00-F84F-A6CC-053954C2B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b="8556"/>
          <a:stretch>
            <a:fillRect/>
          </a:stretch>
        </p:blipFill>
        <p:spPr>
          <a:xfrm>
            <a:off x="0" y="0"/>
            <a:ext cx="9144001" cy="5143500"/>
          </a:xfrm>
        </p:spPr>
      </p:pic>
    </p:spTree>
    <p:extLst>
      <p:ext uri="{BB962C8B-B14F-4D97-AF65-F5344CB8AC3E}">
        <p14:creationId xmlns:p14="http://schemas.microsoft.com/office/powerpoint/2010/main" val="9996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672556-1665-0943-AED8-2E322DB6A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" y="0"/>
            <a:ext cx="9150348" cy="51435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8D6486-6059-224E-B6A2-71DABA681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7" y="4754879"/>
            <a:ext cx="1913913" cy="3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88638"/>
            <a:ext cx="9144000" cy="41548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br>
              <a:rPr lang="en-US" sz="1800" b="1" dirty="0">
                <a:solidFill>
                  <a:srgbClr val="2B71C3"/>
                </a:solidFill>
                <a:latin typeface="Arial"/>
                <a:cs typeface="Arial"/>
              </a:rPr>
            </a:br>
            <a:br>
              <a:rPr lang="en-US" sz="2000" b="1" dirty="0">
                <a:solidFill>
                  <a:srgbClr val="17375E"/>
                </a:solidFill>
                <a:latin typeface="Arial"/>
                <a:cs typeface="Arial"/>
              </a:rPr>
            </a:br>
            <a:endParaRPr lang="es-ES" sz="2000" dirty="0">
              <a:solidFill>
                <a:srgbClr val="17375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4490" y="390525"/>
            <a:ext cx="83697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rgbClr val="376092"/>
                </a:solidFill>
                <a:latin typeface="Arial"/>
                <a:cs typeface="Arial"/>
              </a:rPr>
              <a:t>AGENDAS URBANAS: Elementos para su efectiva implementación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1CA179-901F-5E4E-8BBD-22DEFE41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61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B77B39-4AB9-9847-96C2-5625C53B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" y="4789169"/>
            <a:ext cx="1913913" cy="3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2647" y="970984"/>
            <a:ext cx="9144000" cy="41548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br>
              <a:rPr lang="en-US" sz="1800" b="1" dirty="0">
                <a:solidFill>
                  <a:srgbClr val="2B71C3"/>
                </a:solidFill>
                <a:latin typeface="Arial"/>
                <a:cs typeface="Arial"/>
              </a:rPr>
            </a:br>
            <a:br>
              <a:rPr lang="en-US" sz="2000" b="1" dirty="0">
                <a:solidFill>
                  <a:srgbClr val="17375E"/>
                </a:solidFill>
                <a:latin typeface="Arial"/>
                <a:cs typeface="Arial"/>
              </a:rPr>
            </a:br>
            <a:endParaRPr lang="es-ES" sz="2000" dirty="0">
              <a:solidFill>
                <a:srgbClr val="17375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4490" y="390525"/>
            <a:ext cx="83697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es-ES" sz="2000" b="1" dirty="0">
                <a:solidFill>
                  <a:srgbClr val="376092"/>
                </a:solidFill>
                <a:latin typeface="Arial"/>
                <a:cs typeface="Arial"/>
              </a:rPr>
              <a:t>AGENDAS URBANAS: Elementos para su efectiva implementación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917960" y="1419225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PAÍS VASCO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2148BD-5982-3241-B3F2-24462AB0F16A}"/>
              </a:ext>
            </a:extLst>
          </p:cNvPr>
          <p:cNvSpPr txBox="1"/>
          <p:nvPr/>
        </p:nvSpPr>
        <p:spPr>
          <a:xfrm>
            <a:off x="5234940" y="2103120"/>
            <a:ext cx="27991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2.200.000 habitantes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Densidad: 300,33 hab./Km2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PIB: 33.088 $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Desarrollo Humano: 0,92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Superficie: 7.234 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Paro: 9,26%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B48ECB-2872-B040-8A2C-88B7E60997B5}"/>
              </a:ext>
            </a:extLst>
          </p:cNvPr>
          <p:cNvSpPr txBox="1"/>
          <p:nvPr/>
        </p:nvSpPr>
        <p:spPr>
          <a:xfrm>
            <a:off x="1303020" y="1383030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58BC78-5D62-994D-8C4D-9B287CAE6E85}"/>
              </a:ext>
            </a:extLst>
          </p:cNvPr>
          <p:cNvSpPr txBox="1"/>
          <p:nvPr/>
        </p:nvSpPr>
        <p:spPr>
          <a:xfrm>
            <a:off x="662940" y="2091690"/>
            <a:ext cx="2884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Población: 47.000.000 habitantes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Densidad: 92,77 hab./Km2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PIB: 32.560 $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Desarrollo Humano: 0,89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Superficie: 505.944 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Paro: 13,82%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3E3A46-4A9C-464C-AAB4-6B96D44E9EB6}"/>
              </a:ext>
            </a:extLst>
          </p:cNvPr>
          <p:cNvSpPr txBox="1"/>
          <p:nvPr/>
        </p:nvSpPr>
        <p:spPr>
          <a:xfrm>
            <a:off x="1805940" y="4023360"/>
            <a:ext cx="2357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Tasa de Ocupación (2018)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320DE67E-A4D1-B048-AE33-0C3969875BD5}"/>
              </a:ext>
            </a:extLst>
          </p:cNvPr>
          <p:cNvSpPr/>
          <p:nvPr/>
        </p:nvSpPr>
        <p:spPr>
          <a:xfrm>
            <a:off x="4152681" y="3737610"/>
            <a:ext cx="293589" cy="9144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CC9124-029F-DE41-8EEE-C16C4D7FF254}"/>
              </a:ext>
            </a:extLst>
          </p:cNvPr>
          <p:cNvSpPr txBox="1"/>
          <p:nvPr/>
        </p:nvSpPr>
        <p:spPr>
          <a:xfrm>
            <a:off x="4320540" y="3749040"/>
            <a:ext cx="173182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EU-28:           73%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España:         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País Vasco:   65%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</a:rPr>
              <a:t>Catalunya:    68%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60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988638"/>
            <a:ext cx="9144000" cy="41548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b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br>
              <a:rPr lang="en-US" sz="1800" b="1" dirty="0">
                <a:solidFill>
                  <a:srgbClr val="2B71C3"/>
                </a:solidFill>
                <a:latin typeface="Arial"/>
                <a:cs typeface="Arial"/>
              </a:rPr>
            </a:br>
            <a:br>
              <a:rPr lang="en-US" sz="2000" b="1" dirty="0">
                <a:solidFill>
                  <a:srgbClr val="17375E"/>
                </a:solidFill>
                <a:latin typeface="Arial"/>
                <a:cs typeface="Arial"/>
              </a:rPr>
            </a:br>
            <a:endParaRPr lang="es-ES" sz="2000" dirty="0">
              <a:solidFill>
                <a:srgbClr val="17375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04260" y="2493645"/>
            <a:ext cx="5966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  <a:latin typeface="Arial"/>
                <a:cs typeface="Arial"/>
              </a:rPr>
              <a:t>MUCHAS GRACIAS POR SU ATENCIÓN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4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127</Words>
  <Application>Microsoft Macintosh PowerPoint</Application>
  <PresentationFormat>Presentación en pantalla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       </vt:lpstr>
      <vt:lpstr>Presentación de PowerPoint</vt:lpstr>
      <vt:lpstr>Presentación de PowerPoint</vt:lpstr>
      <vt:lpstr>Presentación de PowerPoint</vt:lpstr>
      <vt:lpstr>       </vt:lpstr>
      <vt:lpstr>       </vt:lpstr>
      <vt:lpstr> 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TOURISM: A NIGHTMARE OR A CULTURAL OPPORTUNITY  </dc:title>
  <dc:creator>José Mª Saurina</dc:creator>
  <cp:lastModifiedBy>Usuario de Microsoft Office</cp:lastModifiedBy>
  <cp:revision>51</cp:revision>
  <dcterms:created xsi:type="dcterms:W3CDTF">2019-10-09T16:47:38Z</dcterms:created>
  <dcterms:modified xsi:type="dcterms:W3CDTF">2019-11-23T14:52:29Z</dcterms:modified>
</cp:coreProperties>
</file>